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63" r:id="rId4"/>
    <p:sldId id="268" r:id="rId5"/>
    <p:sldId id="270" r:id="rId6"/>
    <p:sldId id="257" r:id="rId7"/>
    <p:sldId id="269" r:id="rId8"/>
    <p:sldId id="266" r:id="rId9"/>
    <p:sldId id="265" r:id="rId10"/>
    <p:sldId id="267" r:id="rId11"/>
    <p:sldId id="264" r:id="rId12"/>
    <p:sldId id="281" r:id="rId13"/>
    <p:sldId id="282" r:id="rId14"/>
    <p:sldId id="277" r:id="rId15"/>
    <p:sldId id="272" r:id="rId16"/>
    <p:sldId id="273" r:id="rId17"/>
    <p:sldId id="274" r:id="rId18"/>
    <p:sldId id="275" r:id="rId19"/>
    <p:sldId id="276" r:id="rId20"/>
    <p:sldId id="278" r:id="rId21"/>
    <p:sldId id="279" r:id="rId22"/>
    <p:sldId id="25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91" d="100"/>
          <a:sy n="91" d="100"/>
        </p:scale>
        <p:origin x="-29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07946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72564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7510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8686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3152072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0245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49781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54871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25538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76016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06322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8796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44503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90779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71174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69268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E7994-A73E-4961-A3E4-657C989235F9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3763F04-B736-499E-A8D3-9F8CA2D55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2964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znanio.ru/static/files/cache/3a/0f/3a0f50e3bca0f3e9025e3d2444c5456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400" y="0"/>
            <a:ext cx="8953500" cy="6715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83154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img2.pngindir.com/20180426/icw/kisspng-label-clip-art-paddy-vector-5ae229a48e18d0.1230072915247712365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00" y="35719"/>
            <a:ext cx="12090400" cy="680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1604962"/>
            <a:ext cx="81915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ТЕМА: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6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«Ржаной </a:t>
            </a: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</a:rPr>
              <a:t>хлебушко- калачу дедушка</a:t>
            </a:r>
            <a:r>
              <a:rPr lang="ru-RU" sz="6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xmlns="" val="19957222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s://img2.pngindir.com/20180426/icw/kisspng-label-clip-art-paddy-vector-5ae229a48e18d0.1230072915247712365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00" y="35719"/>
            <a:ext cx="12090400" cy="680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t3.depositphotos.com/7574356/14007/i/950/depositphotos_140070178-stock-photo-still-life-of-bread-loave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7600" y="169359"/>
            <a:ext cx="8724900" cy="6535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11014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КОВРИЖКА</a:t>
            </a:r>
            <a:endParaRPr lang="ru-RU" sz="6000" b="1" dirty="0"/>
          </a:p>
        </p:txBody>
      </p:sp>
      <p:pic>
        <p:nvPicPr>
          <p:cNvPr id="1028" name="Picture 4" descr="https://st1.stranamam.ru/data/cache/2016jul/28/16/20185346_12356-650x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62700" y="2160588"/>
            <a:ext cx="5826637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0-tub-ru.yandex.net/i?id=de416d4190a9f87eb6797f20eb3e8627-srl&amp;n=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839" y="1930400"/>
            <a:ext cx="5341285" cy="342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6197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990600" y="592139"/>
            <a:ext cx="9410700" cy="825499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Из истории языка и культуры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92200" y="1417638"/>
            <a:ext cx="10248900" cy="2544762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</a:rPr>
              <a:t>Коврижка</a:t>
            </a:r>
            <a:r>
              <a:rPr lang="ru-RU" sz="3200" dirty="0" smtClean="0">
                <a:solidFill>
                  <a:schemeClr val="tx1"/>
                </a:solidFill>
              </a:rPr>
              <a:t> – это вид пряника, обычно медового. Слово </a:t>
            </a:r>
            <a:r>
              <a:rPr lang="ru-RU" sz="3200" b="1" i="1" dirty="0" smtClean="0">
                <a:solidFill>
                  <a:schemeClr val="tx1"/>
                </a:solidFill>
              </a:rPr>
              <a:t>коврижка </a:t>
            </a:r>
            <a:r>
              <a:rPr lang="ru-RU" sz="3200" dirty="0" smtClean="0">
                <a:solidFill>
                  <a:schemeClr val="tx1"/>
                </a:solidFill>
              </a:rPr>
              <a:t>образовано от слова </a:t>
            </a:r>
            <a:r>
              <a:rPr lang="ru-RU" sz="3200" b="1" i="1" dirty="0" smtClean="0">
                <a:solidFill>
                  <a:schemeClr val="tx1"/>
                </a:solidFill>
              </a:rPr>
              <a:t>коврига, </a:t>
            </a:r>
            <a:r>
              <a:rPr lang="ru-RU" sz="3200" dirty="0" smtClean="0">
                <a:solidFill>
                  <a:schemeClr val="tx1"/>
                </a:solidFill>
              </a:rPr>
              <a:t>которое означает большой круглый хлеб, каравай. Коврижки готовят из муки, мёда, изюма, орехов, пряностей, с добавлением </a:t>
            </a:r>
            <a:r>
              <a:rPr lang="ru-RU" sz="3200" dirty="0" smtClean="0"/>
              <a:t>сахара.</a:t>
            </a:r>
            <a:endParaRPr lang="ru-RU" sz="3200" b="1" i="1" dirty="0"/>
          </a:p>
        </p:txBody>
      </p:sp>
      <p:pic>
        <p:nvPicPr>
          <p:cNvPr id="2050" name="Picture 2" descr="http://chocomir.com/wp-content/uploads/2017/01/eoRX0de7-s7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1" y="3390900"/>
            <a:ext cx="3289300" cy="32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get-zen_doc/1535103/pub_5c8a2d875a3e2600b26f9031_5c8a2da61b57ec00b29bbb0b/scale_120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4395" y="3594100"/>
            <a:ext cx="4647404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72435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s://img2.pngindir.com/20180426/icw/kisspng-label-clip-art-paddy-vector-5ae229a48e18d0.1230072915247712365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00" y="35719"/>
            <a:ext cx="12090400" cy="680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playcast.ru/uploads/2017/10/08/2360822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8375" y="0"/>
            <a:ext cx="6702425" cy="6741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683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www.hempbizjournal.com/wp-content/uploads/2016/09/AdobeStock_111833592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953" y="96712"/>
            <a:ext cx="11765047" cy="6608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78492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riapo.ru/upload/spassk/2019/07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55600" y="112713"/>
            <a:ext cx="11633200" cy="6567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10634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xn--80aacb0akh2bp7e.xn--p1ai/media/cache/db/9a/ca/95/1b/2c/db9aca951b2cd1d7475930e0eb0a939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675" y="88900"/>
            <a:ext cx="11873948" cy="666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97124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kraj.by/img/content/news/2013/01/22/135885151494487-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55" y="0"/>
            <a:ext cx="8988425" cy="67413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32926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img2.goodfon.ru/original/3000x2000/9/72/moloko-kuvshin-hleb-bulochk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000" y="0"/>
            <a:ext cx="10121900" cy="6747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9771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znanio.ru/static/files/cache/c7/8d/c78d5fa10ef31935be69605df2044f5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250" y="0"/>
            <a:ext cx="9029699" cy="6772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019964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s://img2.pngindir.com/20180426/icw/kisspng-label-clip-art-paddy-vector-5ae229a48e18d0.1230072915247712365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00" y="35719"/>
            <a:ext cx="12090400" cy="680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ds04.infourok.ru/uploads/ex/01ff/00110576-f4581fc7/img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3387" y="142477"/>
            <a:ext cx="8785225" cy="658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11839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s://img2.pngindir.com/20180426/icw/kisspng-label-clip-art-paddy-vector-5ae229a48e18d0.1230072915247712365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00" y="35719"/>
            <a:ext cx="12090400" cy="680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fsd.multiurok.ru/html/2017/12/16/s_5a34fed0b7569/img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00" y="35718"/>
            <a:ext cx="8153400" cy="65809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20202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5.infourok.ru/uploads/ex/0191/0008eeb8-7d03e719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6075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321726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chudostranichki.ru/wp-content/uploads/photo/5-2014/zagadochnyy-risunok-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42810" y="0"/>
            <a:ext cx="9678734" cy="6743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43874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ww.clipartfreebee.com/images/joomgallery/originals/autumn_31/rain_umbrella_autumn_download_illustration_20161106_1124422398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651000" y="0"/>
            <a:ext cx="8585200" cy="650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73624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8" name="Picture 10" descr="https://znanio.ru/static/files/cache/07/f5/07f5931fd896e839d6c5a75a605172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1" y="0"/>
            <a:ext cx="8915399" cy="66865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40279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3709988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znanio.ru/static/files/cache/4e/eb/4eeb67255be64286d9d70e30c7ebbd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9109075" cy="6831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74093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2" name="Picture 6" descr="https://media.istockphoto.com/vectors/parachute-jumper-kids-vector-id1660801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8238" y="0"/>
            <a:ext cx="7375524" cy="6748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92383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st.depositphotos.com/1001590/1821/i/950/depositphotos_18213445-stock-photo-bread-decorated-with-flowers-a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375" y="-1"/>
            <a:ext cx="10243670" cy="680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26245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s://img2.pngindir.com/20180426/icw/kisspng-label-clip-art-paddy-vector-5ae229a48e18d0.1230072915247712365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00" y="35719"/>
            <a:ext cx="12090400" cy="680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3.bp.blogspot.com/-ntQwzpvoZ4o/WVZmFRldwEI/AAAAAAAAAgQ/E92h6AQHYCACA6yI5FXupn9OTVbHZQCKwCEwYBhgL/s1600/golden-summer-wallpaper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7300" y="50799"/>
            <a:ext cx="9029700" cy="677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87822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9447037</TotalTime>
  <Words>49</Words>
  <Application>Microsoft Office PowerPoint</Application>
  <PresentationFormat>Произвольный</PresentationFormat>
  <Paragraphs>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Грань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КОВРИЖКА</vt:lpstr>
      <vt:lpstr>Из истории языка и культуры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Admin</cp:lastModifiedBy>
  <cp:revision>29</cp:revision>
  <dcterms:created xsi:type="dcterms:W3CDTF">2019-11-20T18:40:49Z</dcterms:created>
  <dcterms:modified xsi:type="dcterms:W3CDTF">2019-12-25T02:53:29Z</dcterms:modified>
</cp:coreProperties>
</file>